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93aee5a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93aee5a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3aee5a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3aee5a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9ea047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59ea047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3aee5a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3aee5a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3aee5a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3aee5a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3aee5a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93aee5a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3aee5a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3aee5a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93aee5a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93aee5a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3aee5a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3aee5a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3aee5a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93aee5a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DynamoDB API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GetShardIterator: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returns a shard iterator.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retrieve the records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Get Records: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Retrieves one or more stream records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9385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Transactions: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Atomicity.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Consistency.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Isolation and durability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Makes data correct in our application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9385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Operations: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Transact Write Items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– Allow us to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Put, Update and Delete operations to multiple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Transact Get Items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– Allow Get operations to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multiple items from one or more tables.</a:t>
            </a:r>
            <a:endParaRPr b="1"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26844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API is?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436200" y="394800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06525" y="994900"/>
            <a:ext cx="6194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API stands for the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programming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two apps to connect with one another to access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API is like a messenger,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receives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Interprets them,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Delivers us a response.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525" y="1496825"/>
            <a:ext cx="1938675" cy="17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97400" y="1125475"/>
            <a:ext cx="5490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Control</a:t>
            </a:r>
            <a:r>
              <a:rPr b="1" i="1" lang="en" sz="1800"/>
              <a:t> Plane: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Describe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Update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Delete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17025" y="4349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938500" y="1246025"/>
            <a:ext cx="4817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Data Plane: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Perform actions like create, read, update and delete.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let us read data from a secondary index.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16575" y="4350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596950" y="1225925"/>
            <a:ext cx="5470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Put item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rites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single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item to our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Batch Write Item:</a:t>
            </a:r>
            <a:endParaRPr b="1" i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Write up to 25 items to a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Get Item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a single item from a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46725" y="3847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546725" y="1051800"/>
            <a:ext cx="6837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Batch Get Item: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up to 100 items from one or more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Query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all items that have a specific partition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Scan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Retrieve all items in the specified table or index.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37125" y="47517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938500" y="1246025"/>
            <a:ext cx="4657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update our data - Update Item.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delete data - Delete Item.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delete more items - Batch Write Item.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576850" y="4349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API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Streams: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List streams: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returns with the list of streams.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Describe stream: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gives us information of the stream like its Amazon Resource Name (ARN).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80FE2B80-6161-4F75-81D7-D07DF5A4597A}"/>
</file>

<file path=customXml/itemProps2.xml><?xml version="1.0" encoding="utf-8"?>
<ds:datastoreItem xmlns:ds="http://schemas.openxmlformats.org/officeDocument/2006/customXml" ds:itemID="{66BBABC5-C7EE-4229-A81F-AB5321E941A6}"/>
</file>

<file path=customXml/itemProps3.xml><?xml version="1.0" encoding="utf-8"?>
<ds:datastoreItem xmlns:ds="http://schemas.openxmlformats.org/officeDocument/2006/customXml" ds:itemID="{AC9EBB1D-C67B-4485-A94F-25F98C62D80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